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64" r:id="rId5"/>
    <p:sldId id="265" r:id="rId6"/>
    <p:sldId id="258" r:id="rId7"/>
    <p:sldId id="259" r:id="rId8"/>
    <p:sldId id="266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FE1067-024F-4E42-BDD3-781667186D7A}" v="20" dt="2020-02-06T09:05:36.7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74" d="100"/>
          <a:sy n="74" d="100"/>
        </p:scale>
        <p:origin x="-37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xmlns="" id="{CE92BCE3-1026-4B8A-8715-0B544917C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3129427"/>
            <a:ext cx="2743200" cy="59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4C04B5-D1E9-4195-82A2-BAD4624C5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that we have updated lets update the UI with the changes</a:t>
            </a:r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769CBEA8-DC32-402B-85C7-424B46B93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065944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C6D015-53BA-4D65-B644-0704D4EF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016E11DF-D093-4589-A093-EC6AD1D37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004680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ED9CB3-DA16-475E-9108-15B2A4C00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xmlns="" id="{0438C049-FCB7-4AAD-8CA4-C76B8FAF2C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23443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Patch is used to update one or more properties where as post is used to update all properties</a:t>
            </a:r>
            <a:endParaRPr lang="en-IN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75" y="1948656"/>
            <a:ext cx="7715250" cy="410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2350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3137" y="1967706"/>
            <a:ext cx="7705725" cy="406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0209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900" y="1958181"/>
            <a:ext cx="7696200" cy="408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686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725D71-9546-4426-825C-A01248EC9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341C8333-F8E9-4C53-8B4C-14FE90959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898467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7254C6-CF4E-4FAA-8926-06BC25D22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Either do put or post not both together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xmlns="" id="{5C4BA15C-3739-4702-9826-0DF4B0F81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00416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900" y="1967706"/>
            <a:ext cx="7696200" cy="406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6099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8FF18D-6256-45A1-83F1-7E62EA35C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F19B7A27-368B-4F05-B876-4D2D73DDF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9884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</TotalTime>
  <Words>38</Words>
  <Application>Microsoft Office PowerPoint</Application>
  <PresentationFormat>Custom</PresentationFormat>
  <Paragraphs>3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Patch is used to update one or more properties where as post is used to update all properties</vt:lpstr>
      <vt:lpstr>PowerPoint Presentation</vt:lpstr>
      <vt:lpstr>PowerPoint Presentation</vt:lpstr>
      <vt:lpstr>PowerPoint Presentation</vt:lpstr>
      <vt:lpstr>Either do put or post not both together</vt:lpstr>
      <vt:lpstr>PowerPoint Presentation</vt:lpstr>
      <vt:lpstr>PowerPoint Presentation</vt:lpstr>
      <vt:lpstr>Now that we have updated lets update the UI with the changes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P.Samatha Ramakrishna</cp:lastModifiedBy>
  <cp:revision>21</cp:revision>
  <dcterms:created xsi:type="dcterms:W3CDTF">2013-07-15T20:26:40Z</dcterms:created>
  <dcterms:modified xsi:type="dcterms:W3CDTF">2020-02-12T05:57:13Z</dcterms:modified>
</cp:coreProperties>
</file>

<file path=docProps/thumbnail.jpeg>
</file>